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5"/>
  </p:handoutMasterIdLst>
  <p:sldIdLst>
    <p:sldId id="256" r:id="rId2"/>
    <p:sldId id="260" r:id="rId3"/>
    <p:sldId id="271" r:id="rId4"/>
    <p:sldId id="272" r:id="rId5"/>
    <p:sldId id="273" r:id="rId6"/>
    <p:sldId id="257" r:id="rId7"/>
    <p:sldId id="269" r:id="rId8"/>
    <p:sldId id="270" r:id="rId9"/>
    <p:sldId id="261" r:id="rId10"/>
    <p:sldId id="259" r:id="rId11"/>
    <p:sldId id="262" r:id="rId12"/>
    <p:sldId id="263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BD498-FF9D-40FB-AB10-B3DD7FFCF41C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543B4-5035-448D-902C-5D939813B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30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erdigitaled.com/blog/learner-voice-and-choice-leads-to-engagement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vesidealab.weebly.com/personalized-learning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sonalizelearning.com/2012/02/10-tips-to-encourage-voice-and-choice.html" TargetMode="External"/><Relationship Id="rId2" Type="http://schemas.openxmlformats.org/officeDocument/2006/relationships/hyperlink" Target="http://www.personalizelearning.com/2012/10/the-expert-learner-with-voice-and-choice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Voice and Choice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7</a:t>
            </a:r>
            <a:r>
              <a:rPr lang="en-US" baseline="30000" dirty="0" smtClean="0"/>
              <a:t>th</a:t>
            </a:r>
            <a:r>
              <a:rPr lang="en-US" dirty="0" smtClean="0"/>
              <a:t> 2016</a:t>
            </a:r>
            <a:br>
              <a:rPr lang="en-US" dirty="0" smtClean="0"/>
            </a:br>
            <a:r>
              <a:rPr lang="en-US" dirty="0" smtClean="0"/>
              <a:t>Part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947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4"/>
            <a:ext cx="10178322" cy="200020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92D050"/>
                </a:solidFill>
              </a:rPr>
              <a:t>How Do DOK and Learning Style of an activity fit with Voice and Choice? 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498501"/>
            <a:ext cx="10178322" cy="3381091"/>
          </a:xfrm>
        </p:spPr>
        <p:txBody>
          <a:bodyPr/>
          <a:lstStyle/>
          <a:p>
            <a:r>
              <a:rPr lang="en-US" dirty="0" smtClean="0"/>
              <a:t>Poster Activity</a:t>
            </a:r>
            <a:br>
              <a:rPr lang="en-US" dirty="0" smtClean="0"/>
            </a:br>
            <a:r>
              <a:rPr lang="en-US" dirty="0" smtClean="0"/>
              <a:t>	*Use the cut apart choice board activities to put on the DOK and Learning Style poster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Gallery Walk</a:t>
            </a:r>
            <a:br>
              <a:rPr lang="en-US" dirty="0" smtClean="0"/>
            </a:br>
            <a:r>
              <a:rPr lang="en-US" dirty="0" smtClean="0"/>
              <a:t>	*Walk to different poster (everyone had a different group of choice board activities)</a:t>
            </a:r>
            <a:br>
              <a:rPr lang="en-US" dirty="0" smtClean="0"/>
            </a:br>
            <a:r>
              <a:rPr lang="en-US" dirty="0" smtClean="0"/>
              <a:t>	*What activities that fit into each area?</a:t>
            </a:r>
            <a:br>
              <a:rPr lang="en-US" dirty="0" smtClean="0"/>
            </a:br>
            <a:r>
              <a:rPr lang="en-US" dirty="0" smtClean="0"/>
              <a:t>	*How rigorous the activities were</a:t>
            </a:r>
            <a:br>
              <a:rPr lang="en-US" dirty="0" smtClean="0"/>
            </a:br>
            <a:r>
              <a:rPr lang="en-US" dirty="0" smtClean="0"/>
              <a:t>	*How much Voice and Choice students had on these 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16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did you notice about the posters/activities?</a:t>
            </a:r>
          </a:p>
          <a:p>
            <a:r>
              <a:rPr lang="en-US" dirty="0" smtClean="0"/>
              <a:t>How much Voice and Choice did students have?</a:t>
            </a:r>
          </a:p>
          <a:p>
            <a:r>
              <a:rPr lang="en-US" dirty="0" smtClean="0"/>
              <a:t>How rigorous were the tasks?</a:t>
            </a:r>
          </a:p>
          <a:p>
            <a:r>
              <a:rPr lang="en-US" dirty="0" smtClean="0"/>
              <a:t>What DOK were most of them?</a:t>
            </a:r>
          </a:p>
          <a:p>
            <a:r>
              <a:rPr lang="en-US" dirty="0" smtClean="0"/>
              <a:t>What learning styles were “hit” the most frequently?</a:t>
            </a:r>
          </a:p>
          <a:p>
            <a:endParaRPr lang="en-US" dirty="0"/>
          </a:p>
          <a:p>
            <a:r>
              <a:rPr lang="en-US" dirty="0" smtClean="0"/>
              <a:t>Look at the examples you brought with you. Discuss with your table group where majority of the activities in your example would fall.</a:t>
            </a:r>
          </a:p>
          <a:p>
            <a:r>
              <a:rPr lang="en-US" dirty="0" smtClean="0"/>
              <a:t>What are some GREAT activities you already have on your choice boards that you feel offer voice and choice, rigor and address multiple learning styles?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480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how do we incorporate all of this?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Looking at your current choice board, consider the topics below:</a:t>
            </a:r>
          </a:p>
          <a:p>
            <a:r>
              <a:rPr lang="en-US" dirty="0" smtClean="0"/>
              <a:t>Voice </a:t>
            </a:r>
          </a:p>
          <a:p>
            <a:r>
              <a:rPr lang="en-US" dirty="0" smtClean="0"/>
              <a:t>Choice</a:t>
            </a:r>
          </a:p>
          <a:p>
            <a:r>
              <a:rPr lang="en-US" dirty="0" smtClean="0"/>
              <a:t>DOK variety</a:t>
            </a:r>
          </a:p>
          <a:p>
            <a:r>
              <a:rPr lang="en-US" dirty="0" smtClean="0"/>
              <a:t>Learning Style variety</a:t>
            </a:r>
          </a:p>
          <a:p>
            <a:r>
              <a:rPr lang="en-US" dirty="0" smtClean="0"/>
              <a:t>Amount of paper/grading/presentation required</a:t>
            </a:r>
          </a:p>
          <a:p>
            <a:r>
              <a:rPr lang="en-US" dirty="0" smtClean="0"/>
              <a:t>How well does it reinforce/address the chosen standard?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339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Application Time!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Work with your grade level to revise a current choice board to ensure it incorporates the different aspects of voice and </a:t>
            </a:r>
            <a:r>
              <a:rPr lang="en-US" dirty="0"/>
              <a:t>choice.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Voice </a:t>
            </a:r>
            <a:endParaRPr lang="en-US" dirty="0"/>
          </a:p>
          <a:p>
            <a:r>
              <a:rPr lang="en-US" dirty="0"/>
              <a:t>Choice</a:t>
            </a:r>
          </a:p>
          <a:p>
            <a:r>
              <a:rPr lang="en-US" dirty="0"/>
              <a:t>DOK variety</a:t>
            </a:r>
          </a:p>
          <a:p>
            <a:r>
              <a:rPr lang="en-US" dirty="0"/>
              <a:t>Learning Style variety</a:t>
            </a:r>
          </a:p>
          <a:p>
            <a:r>
              <a:rPr lang="en-US" dirty="0"/>
              <a:t>Amount of paper/grading/presentation required</a:t>
            </a:r>
          </a:p>
          <a:p>
            <a:r>
              <a:rPr lang="en-US" dirty="0"/>
              <a:t>How well does it reinforce/address the chosen standard?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629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Voice and Choice?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1678" y="1249251"/>
            <a:ext cx="8371267" cy="39924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52282" y="5357611"/>
            <a:ext cx="86030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Taken from: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www.centerdigitaled.com/blog/learner-voice-and-choice-leads-to-engagement.html</a:t>
            </a:r>
            <a:r>
              <a:rPr lang="en-US" dirty="0" smtClean="0"/>
              <a:t> which can be found on </a:t>
            </a:r>
            <a:r>
              <a:rPr lang="en-US" dirty="0" err="1" smtClean="0"/>
              <a:t>Crissy’s</a:t>
            </a:r>
            <a:r>
              <a:rPr lang="en-US" dirty="0" smtClean="0"/>
              <a:t> </a:t>
            </a:r>
            <a:r>
              <a:rPr lang="en-US" dirty="0"/>
              <a:t>PL website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cvesidealab.weebly.com/personalized-learning.html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588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engagement in voice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0316" y="1468191"/>
            <a:ext cx="8577330" cy="5035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741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engagement in choice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223" y="1564954"/>
            <a:ext cx="9517487" cy="619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223" y="2184079"/>
            <a:ext cx="9517487" cy="4487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753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resources and articles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51678" y="1518711"/>
            <a:ext cx="990170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 </a:t>
            </a:r>
            <a:r>
              <a:rPr lang="en-US" dirty="0"/>
              <a:t>a personalized learning environment, the learner fully understands how they learn. With this knowledge, the learner is empowered to have a voice and choice with their learning. In personalized learner-centered and learner-driven environments, they can be active and engaged participants in their learning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From: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://www.personalizelearning.com/2012/10/the-expert-learner-with-voice-and-choice.html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51774" y="4182368"/>
            <a:ext cx="980511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If you’re ready for the advanced level of understanding of  Voice and Choice and ready to take it to the next level try this article. It has a link to a great chart on the difference between Personalization, Differentiation and Individualization.</a:t>
            </a:r>
            <a:endParaRPr lang="en-US" dirty="0" smtClean="0">
              <a:hlinkClick r:id="rId3"/>
            </a:endParaRPr>
          </a:p>
          <a:p>
            <a:endParaRPr lang="en-US" dirty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www.personalizelearning.com/2012/02/10-tips-to-encourage-voice-and-choice.html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986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000" dirty="0" smtClean="0">
                <a:solidFill>
                  <a:srgbClr val="002060"/>
                </a:solidFill>
              </a:rPr>
              <a:t>Webb’s DOK</a:t>
            </a:r>
            <a:endParaRPr lang="en-US" sz="7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 different levels mean?</a:t>
            </a:r>
            <a:br>
              <a:rPr lang="en-US" dirty="0" smtClean="0"/>
            </a:br>
            <a:r>
              <a:rPr lang="en-US" dirty="0" smtClean="0"/>
              <a:t>*DOK 1</a:t>
            </a:r>
            <a:br>
              <a:rPr lang="en-US" dirty="0" smtClean="0"/>
            </a:br>
            <a:r>
              <a:rPr lang="en-US" dirty="0" smtClean="0"/>
              <a:t>*DOK 2</a:t>
            </a:r>
            <a:br>
              <a:rPr lang="en-US" dirty="0" smtClean="0"/>
            </a:br>
            <a:r>
              <a:rPr lang="en-US" dirty="0" smtClean="0"/>
              <a:t>*DOK 3</a:t>
            </a:r>
            <a:br>
              <a:rPr lang="en-US" dirty="0" smtClean="0"/>
            </a:br>
            <a:r>
              <a:rPr lang="en-US" dirty="0" smtClean="0"/>
              <a:t>*DOK 4</a:t>
            </a:r>
          </a:p>
          <a:p>
            <a:r>
              <a:rPr lang="en-US" dirty="0" smtClean="0"/>
              <a:t>How do they correlate to Bloom’s Taxonomy?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652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DOK Examples</a:t>
            </a:r>
            <a:endParaRPr lang="en-US" dirty="0"/>
          </a:p>
        </p:txBody>
      </p:sp>
      <p:pic>
        <p:nvPicPr>
          <p:cNvPr id="1026" name="Picture 2" descr="Image result for Webb's DO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678" y="1513471"/>
            <a:ext cx="10205975" cy="4959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452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DOK and Bloom’s</a:t>
            </a:r>
            <a:endParaRPr lang="en-US" dirty="0"/>
          </a:p>
        </p:txBody>
      </p:sp>
      <p:pic>
        <p:nvPicPr>
          <p:cNvPr id="2050" name="Picture 2" descr="http://sites.sau4.org/high-school-redesign/_/rsrc/1472874199276/home/standards-based-education/competencies/webb-s-depth-of-knowledge/webbvsbloom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105" y="1334275"/>
            <a:ext cx="8950816" cy="4755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070" y="6187288"/>
            <a:ext cx="9906930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555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are the different learning styles?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558" y="1911449"/>
            <a:ext cx="8770511" cy="4907914"/>
          </a:xfrm>
        </p:spPr>
      </p:pic>
    </p:spTree>
    <p:extLst>
      <p:ext uri="{BB962C8B-B14F-4D97-AF65-F5344CB8AC3E}">
        <p14:creationId xmlns:p14="http://schemas.microsoft.com/office/powerpoint/2010/main" val="427820433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2558</TotalTime>
  <Words>338</Words>
  <Application>Microsoft Office PowerPoint</Application>
  <PresentationFormat>Widescreen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Gill Sans MT</vt:lpstr>
      <vt:lpstr>Impact</vt:lpstr>
      <vt:lpstr>Badge</vt:lpstr>
      <vt:lpstr>Voice and Choice </vt:lpstr>
      <vt:lpstr>What is Voice and Choice?</vt:lpstr>
      <vt:lpstr>Stages of engagement in voice</vt:lpstr>
      <vt:lpstr>Stages of engagement in choice</vt:lpstr>
      <vt:lpstr>Other resources and articles</vt:lpstr>
      <vt:lpstr>Webb’s DOK</vt:lpstr>
      <vt:lpstr>DOK Examples</vt:lpstr>
      <vt:lpstr>DOK and Bloom’s</vt:lpstr>
      <vt:lpstr>What are the different learning styles?</vt:lpstr>
      <vt:lpstr>How Do DOK and Learning Style of an activity fit with Voice and Choice? </vt:lpstr>
      <vt:lpstr>Discussion</vt:lpstr>
      <vt:lpstr>how do we incorporate all of this?</vt:lpstr>
      <vt:lpstr>Application Time! </vt:lpstr>
    </vt:vector>
  </TitlesOfParts>
  <Company>Fulton County School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Voice and Choice</dc:title>
  <dc:creator>Hamilton, Jennifer</dc:creator>
  <cp:lastModifiedBy>Wade, Crystal</cp:lastModifiedBy>
  <cp:revision>19</cp:revision>
  <cp:lastPrinted>2016-11-07T12:05:11Z</cp:lastPrinted>
  <dcterms:created xsi:type="dcterms:W3CDTF">2016-11-05T18:05:18Z</dcterms:created>
  <dcterms:modified xsi:type="dcterms:W3CDTF">2017-01-16T06:06:58Z</dcterms:modified>
</cp:coreProperties>
</file>