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handoutMasterIdLst>
    <p:handoutMasterId r:id="rId8"/>
  </p:handoutMasterIdLst>
  <p:sldIdLst>
    <p:sldId id="256" r:id="rId2"/>
    <p:sldId id="257" r:id="rId3"/>
    <p:sldId id="258" r:id="rId4"/>
    <p:sldId id="260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BE1395-E407-4A4E-B9F1-EAD548E86A04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9E074-DF5A-4319-8C08-2C7DA85BB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662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1/16/2017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hristenseninstitute.org/blended-learnin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ltonschools.org/en/divisions/acd/learnteach/Pages/Personalized-Learning.asp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vesidealab.weebly.com/varied-strategi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Varied Strategies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RFF Day January 17,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130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Varied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Fulton County defines it as “Students are given more than one way or modality to learn the material or access content”.  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 what does this really look like? </a:t>
            </a:r>
            <a:br>
              <a:rPr lang="en-US" dirty="0" smtClean="0"/>
            </a:br>
            <a:r>
              <a:rPr lang="en-US" dirty="0" smtClean="0"/>
              <a:t>	Think about your last math, science, social studies or writing lesson. </a:t>
            </a:r>
            <a:br>
              <a:rPr lang="en-US" dirty="0" smtClean="0"/>
            </a:br>
            <a:r>
              <a:rPr lang="en-US" dirty="0" smtClean="0"/>
              <a:t>	How did you deliver the content? </a:t>
            </a:r>
            <a:br>
              <a:rPr lang="en-US" dirty="0" smtClean="0"/>
            </a:br>
            <a:r>
              <a:rPr lang="en-US" dirty="0" smtClean="0"/>
              <a:t>	How many modalities did students have to learn that content? </a:t>
            </a:r>
            <a:br>
              <a:rPr lang="en-US" dirty="0" smtClean="0"/>
            </a:br>
            <a:r>
              <a:rPr lang="en-US" dirty="0" smtClean="0"/>
              <a:t>	After you delivered the content, were students able to go back to it if needed?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63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Varied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http://www.christenseninstitute.org/blended-learning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As you watch, think about:</a:t>
            </a:r>
            <a:br>
              <a:rPr lang="en-US" dirty="0" smtClean="0"/>
            </a:br>
            <a:r>
              <a:rPr lang="en-US" dirty="0" smtClean="0"/>
              <a:t>-What excited you about varied strategies?</a:t>
            </a:r>
            <a:br>
              <a:rPr lang="en-US" dirty="0" smtClean="0"/>
            </a:br>
            <a:r>
              <a:rPr lang="en-US" dirty="0" smtClean="0"/>
              <a:t>-What about this video excited you?</a:t>
            </a:r>
            <a:br>
              <a:rPr lang="en-US" dirty="0" smtClean="0"/>
            </a:br>
            <a:r>
              <a:rPr lang="en-US" dirty="0" smtClean="0"/>
              <a:t>-What about this video concerns you? </a:t>
            </a:r>
            <a:br>
              <a:rPr lang="en-US" dirty="0" smtClean="0"/>
            </a:br>
            <a:r>
              <a:rPr lang="en-US" dirty="0" smtClean="0"/>
              <a:t>-What do you wish after seeing this video?</a:t>
            </a:r>
          </a:p>
        </p:txBody>
      </p:sp>
    </p:spTree>
    <p:extLst>
      <p:ext uri="{BB962C8B-B14F-4D97-AF65-F5344CB8AC3E}">
        <p14:creationId xmlns:p14="http://schemas.microsoft.com/office/powerpoint/2010/main" val="3943843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Varied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Fulton County has broken down Varied Strategies into several different types or ways to vary strategies. </a:t>
            </a:r>
            <a:br>
              <a:rPr lang="en-US" dirty="0" smtClean="0"/>
            </a:br>
            <a:r>
              <a:rPr lang="en-US" dirty="0" smtClean="0"/>
              <a:t>-Blended Learning</a:t>
            </a:r>
            <a:br>
              <a:rPr lang="en-US" dirty="0" smtClean="0"/>
            </a:br>
            <a:r>
              <a:rPr lang="en-US" dirty="0" smtClean="0"/>
              <a:t>-PBL</a:t>
            </a:r>
            <a:br>
              <a:rPr lang="en-US" dirty="0" smtClean="0"/>
            </a:br>
            <a:r>
              <a:rPr lang="en-US" dirty="0" smtClean="0"/>
              <a:t>-Student Reflection</a:t>
            </a:r>
            <a:br>
              <a:rPr lang="en-US" dirty="0" smtClean="0"/>
            </a:br>
            <a:r>
              <a:rPr lang="en-US" dirty="0" smtClean="0"/>
              <a:t>-Student Collaboration</a:t>
            </a:r>
            <a:br>
              <a:rPr lang="en-US" dirty="0" smtClean="0"/>
            </a:br>
            <a:r>
              <a:rPr lang="en-US" dirty="0" smtClean="0"/>
              <a:t>-Inquiry-based Classroom</a:t>
            </a:r>
            <a:br>
              <a:rPr lang="en-US" dirty="0" smtClean="0"/>
            </a:br>
            <a:r>
              <a:rPr lang="en-US" dirty="0" smtClean="0"/>
              <a:t>-Makerspace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The parent webpage offers parents resources that can teach students content or offer other places to learn </a:t>
            </a:r>
            <a:r>
              <a:rPr lang="en-US" dirty="0"/>
              <a:t>about it. </a:t>
            </a:r>
            <a:br>
              <a:rPr lang="en-US" dirty="0"/>
            </a:b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www.fultonschools.org/en/divisions/acd/learnteach/Pages/Personalized-Learning.aspx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76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Varied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200" dirty="0" smtClean="0"/>
              <a:t>Exploration time!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b="1" u="sng" dirty="0" smtClean="0"/>
              <a:t>While you explore, be thinking about</a:t>
            </a:r>
            <a:br>
              <a:rPr lang="en-US" b="1" u="sng" dirty="0" smtClean="0"/>
            </a:br>
            <a:r>
              <a:rPr lang="en-US" dirty="0" smtClean="0"/>
              <a:t>-What about this is new to you?</a:t>
            </a:r>
            <a:br>
              <a:rPr lang="en-US" dirty="0" smtClean="0"/>
            </a:br>
            <a:r>
              <a:rPr lang="en-US" dirty="0" smtClean="0"/>
              <a:t>-What are your biggest concerns?</a:t>
            </a:r>
            <a:br>
              <a:rPr lang="en-US" dirty="0" smtClean="0"/>
            </a:br>
            <a:r>
              <a:rPr lang="en-US" dirty="0" smtClean="0"/>
              <a:t>-How can up apply these concepts? </a:t>
            </a:r>
            <a:br>
              <a:rPr lang="en-US" dirty="0" smtClean="0"/>
            </a:br>
            <a:endParaRPr lang="en-US" dirty="0" smtClean="0"/>
          </a:p>
          <a:p>
            <a:r>
              <a:rPr lang="en-US" b="1" u="sng" dirty="0" smtClean="0"/>
              <a:t>While you explore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-Be open-minded!</a:t>
            </a:r>
            <a:br>
              <a:rPr lang="en-US" dirty="0" smtClean="0"/>
            </a:br>
            <a:r>
              <a:rPr lang="en-US" dirty="0" smtClean="0"/>
              <a:t>-Think about the benefits!</a:t>
            </a:r>
            <a:br>
              <a:rPr lang="en-US" dirty="0" smtClean="0"/>
            </a:br>
            <a:r>
              <a:rPr lang="en-US" dirty="0" smtClean="0"/>
              <a:t>-Think about how what you already do well can be tweaked to add in something new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 </a:t>
            </a:r>
            <a:r>
              <a:rPr lang="en-US" dirty="0"/>
              <a:t>to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cvesidealab.weebly.com/varied-strategies.html</a:t>
            </a:r>
            <a:r>
              <a:rPr lang="en-US" dirty="0" smtClean="0"/>
              <a:t> for resources to explore.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026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Varied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3000" b="1" dirty="0" smtClean="0"/>
              <a:t>Practical Application time! 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With your group create a visual to show: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-Top 3 most interesting things you learned</a:t>
            </a:r>
            <a:br>
              <a:rPr lang="en-US" dirty="0" smtClean="0"/>
            </a:br>
            <a:r>
              <a:rPr lang="en-US" dirty="0" smtClean="0"/>
              <a:t>-3 practical ways that you could incorporate what you learned into your classroom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u="sng" dirty="0" smtClean="0"/>
              <a:t>Groups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-Reading small groups</a:t>
            </a:r>
            <a:br>
              <a:rPr lang="en-US" dirty="0" smtClean="0"/>
            </a:br>
            <a:r>
              <a:rPr lang="en-US" dirty="0" smtClean="0"/>
              <a:t>-Math small groups</a:t>
            </a:r>
            <a:br>
              <a:rPr lang="en-US" dirty="0" smtClean="0"/>
            </a:br>
            <a:r>
              <a:rPr lang="en-US" dirty="0" smtClean="0"/>
              <a:t>-Writing</a:t>
            </a:r>
            <a:br>
              <a:rPr lang="en-US" dirty="0" smtClean="0"/>
            </a:br>
            <a:r>
              <a:rPr lang="en-US" dirty="0" smtClean="0"/>
              <a:t>-Science</a:t>
            </a:r>
            <a:br>
              <a:rPr lang="en-US" dirty="0" smtClean="0"/>
            </a:br>
            <a:r>
              <a:rPr lang="en-US" dirty="0" smtClean="0"/>
              <a:t>-Social Studies</a:t>
            </a:r>
            <a:br>
              <a:rPr lang="en-US" dirty="0" smtClean="0"/>
            </a:br>
            <a:r>
              <a:rPr lang="en-US" dirty="0" smtClean="0"/>
              <a:t>-Health</a:t>
            </a:r>
            <a:br>
              <a:rPr lang="en-US" dirty="0" smtClean="0"/>
            </a:br>
            <a:r>
              <a:rPr lang="en-US" dirty="0" smtClean="0"/>
              <a:t>-Special Areas</a:t>
            </a:r>
            <a:br>
              <a:rPr lang="en-US" dirty="0" smtClean="0"/>
            </a:br>
            <a:r>
              <a:rPr lang="en-US" dirty="0" smtClean="0"/>
              <a:t>-Reading whole group</a:t>
            </a:r>
            <a:br>
              <a:rPr lang="en-US" dirty="0" smtClean="0"/>
            </a:br>
            <a:r>
              <a:rPr lang="en-US" dirty="0" smtClean="0"/>
              <a:t>-Math whole group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4846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105</TotalTime>
  <Words>71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Garamond</vt:lpstr>
      <vt:lpstr>Savon</vt:lpstr>
      <vt:lpstr>Varied Strategies</vt:lpstr>
      <vt:lpstr>What is Varied Strategies</vt:lpstr>
      <vt:lpstr>Varied Strategies</vt:lpstr>
      <vt:lpstr>Varied Strategies</vt:lpstr>
      <vt:lpstr>Varied Strategies</vt:lpstr>
      <vt:lpstr>Varied Strategies</vt:lpstr>
    </vt:vector>
  </TitlesOfParts>
  <Company>Fulton County School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Varied Strategies</dc:title>
  <dc:creator>Hamilton, Jennifer</dc:creator>
  <cp:lastModifiedBy>Wade, Crystal</cp:lastModifiedBy>
  <cp:revision>7</cp:revision>
  <cp:lastPrinted>2017-01-15T23:41:58Z</cp:lastPrinted>
  <dcterms:created xsi:type="dcterms:W3CDTF">2017-01-15T22:34:38Z</dcterms:created>
  <dcterms:modified xsi:type="dcterms:W3CDTF">2017-01-16T06:04:54Z</dcterms:modified>
</cp:coreProperties>
</file>