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639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357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886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253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734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862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88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208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595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455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62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98196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kvJ4VPqYWs" TargetMode="External"/><Relationship Id="rId2" Type="http://schemas.openxmlformats.org/officeDocument/2006/relationships/slideLayout" Target="../slideLayouts/slideLayout2.xml"/><Relationship Id="rId1" Type="http://schemas.openxmlformats.org/officeDocument/2006/relationships/video" Target="https://www.youtube.com/embed/dkvJ4VPqYWs"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xFo-pkIRvw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learninginhand.com/blog/2014/8/6/plan-a-better-imovie-trailer-with-these-pdfs"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o5oEqUw7N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470141" y="631064"/>
            <a:ext cx="3122930" cy="2339340"/>
          </a:xfrm>
          <a:prstGeom prst="rect">
            <a:avLst/>
          </a:prstGeom>
        </p:spPr>
      </p:pic>
      <p:sp>
        <p:nvSpPr>
          <p:cNvPr id="5" name="Title 4"/>
          <p:cNvSpPr>
            <a:spLocks noGrp="1"/>
          </p:cNvSpPr>
          <p:nvPr>
            <p:ph type="title"/>
          </p:nvPr>
        </p:nvSpPr>
        <p:spPr>
          <a:xfrm>
            <a:off x="773806" y="3262871"/>
            <a:ext cx="10515600" cy="1325563"/>
          </a:xfrm>
        </p:spPr>
        <p:txBody>
          <a:bodyPr>
            <a:normAutofit fontScale="90000"/>
          </a:bodyPr>
          <a:lstStyle/>
          <a:p>
            <a:pPr algn="ctr"/>
            <a:r>
              <a:rPr lang="en-US" sz="8900" dirty="0" smtClean="0"/>
              <a:t/>
            </a:r>
            <a:br>
              <a:rPr lang="en-US" sz="8900" dirty="0" smtClean="0"/>
            </a:br>
            <a:r>
              <a:rPr lang="en-US" sz="8900" dirty="0" smtClean="0">
                <a:latin typeface="Century Gothic" panose="020B0502020202020204" pitchFamily="34" charset="0"/>
              </a:rPr>
              <a:t>iMovie</a:t>
            </a:r>
            <a:r>
              <a:rPr lang="en-US" dirty="0">
                <a:latin typeface="Century Gothic" panose="020B0502020202020204" pitchFamily="34" charset="0"/>
              </a:rPr>
              <a:t/>
            </a:r>
            <a:br>
              <a:rPr lang="en-US" dirty="0">
                <a:latin typeface="Century Gothic" panose="020B0502020202020204" pitchFamily="34" charset="0"/>
              </a:rPr>
            </a:br>
            <a:r>
              <a:rPr lang="en-US" sz="6000" b="1" dirty="0">
                <a:latin typeface="Century Gothic" panose="020B0502020202020204" pitchFamily="34" charset="0"/>
              </a:rPr>
              <a:t>Turn your pictures and videos into movie magic.</a:t>
            </a:r>
            <a:r>
              <a:rPr lang="en-US" dirty="0"/>
              <a:t/>
            </a:r>
            <a:br>
              <a:rPr lang="en-US" dirty="0"/>
            </a:br>
            <a:endParaRPr lang="en-US" dirty="0"/>
          </a:p>
        </p:txBody>
      </p:sp>
    </p:spTree>
    <p:extLst>
      <p:ext uri="{BB962C8B-B14F-4D97-AF65-F5344CB8AC3E}">
        <p14:creationId xmlns:p14="http://schemas.microsoft.com/office/powerpoint/2010/main" val="317249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3167"/>
            <a:ext cx="10515600" cy="5717059"/>
          </a:xfrm>
        </p:spPr>
        <p:txBody>
          <a:bodyPr>
            <a:normAutofit/>
          </a:bodyPr>
          <a:lstStyle/>
          <a:p>
            <a:r>
              <a:rPr lang="en-US" dirty="0">
                <a:latin typeface="Century Gothic" panose="020B0502020202020204" pitchFamily="34" charset="0"/>
              </a:rPr>
              <a:t>iMovie is easy to use, and it’s free! iMovie trailers let you quickly create fun, Hollywood-style movie trailers. Choose from a range of templates in almost any genre, pick your studio logo, and type in your movie title and credits. Then add photos and videos to the storyboard. </a:t>
            </a:r>
            <a:r>
              <a:rPr lang="en-US" dirty="0"/>
              <a:t/>
            </a:r>
            <a:br>
              <a:rPr lang="en-US" dirty="0"/>
            </a:br>
            <a:endParaRPr lang="en-US" dirty="0"/>
          </a:p>
        </p:txBody>
      </p:sp>
    </p:spTree>
    <p:extLst>
      <p:ext uri="{BB962C8B-B14F-4D97-AF65-F5344CB8AC3E}">
        <p14:creationId xmlns:p14="http://schemas.microsoft.com/office/powerpoint/2010/main" val="44024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3"/>
              </a:rPr>
              <a:t>Verbs</a:t>
            </a:r>
            <a:r>
              <a:rPr lang="en-US" dirty="0" smtClean="0"/>
              <a:t> uses the Superhero template.</a:t>
            </a:r>
            <a:endParaRPr lang="en-US" dirty="0"/>
          </a:p>
        </p:txBody>
      </p:sp>
      <p:pic>
        <p:nvPicPr>
          <p:cNvPr id="5" name="dkvJ4VPqYWs"/>
          <p:cNvPicPr>
            <a:picLocks noGrp="1" noRot="1" noChangeAspect="1"/>
          </p:cNvPicPr>
          <p:nvPr>
            <p:ph idx="1"/>
            <a:videoFile r:link="rId1"/>
          </p:nvPr>
        </p:nvPicPr>
        <p:blipFill>
          <a:blip r:embed="rId4"/>
          <a:stretch>
            <a:fillRect/>
          </a:stretch>
        </p:blipFill>
        <p:spPr>
          <a:xfrm>
            <a:off x="2220620" y="1789899"/>
            <a:ext cx="7998940" cy="4499404"/>
          </a:xfrm>
          <a:prstGeom prst="rect">
            <a:avLst/>
          </a:prstGeom>
        </p:spPr>
      </p:pic>
    </p:spTree>
    <p:extLst>
      <p:ext uri="{BB962C8B-B14F-4D97-AF65-F5344CB8AC3E}">
        <p14:creationId xmlns:p14="http://schemas.microsoft.com/office/powerpoint/2010/main" val="26876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8626"/>
          </a:xfrm>
        </p:spPr>
        <p:txBody>
          <a:bodyPr>
            <a:normAutofit/>
          </a:bodyPr>
          <a:lstStyle/>
          <a:p>
            <a:r>
              <a:rPr lang="en-US" dirty="0">
                <a:latin typeface="Century Gothic" panose="020B0502020202020204" pitchFamily="34" charset="0"/>
              </a:rPr>
              <a:t>Students and teachers are making trailers to do things like demonstrate their learning, explain vocabulary words, document experiments, preview novels or textbook chapters, summarize historical events and promote school activities. </a:t>
            </a:r>
            <a:r>
              <a:rPr lang="en-US" dirty="0"/>
              <a:t/>
            </a:r>
            <a:br>
              <a:rPr lang="en-US" dirty="0"/>
            </a:br>
            <a:endParaRPr lang="en-US" dirty="0"/>
          </a:p>
        </p:txBody>
      </p:sp>
    </p:spTree>
    <p:extLst>
      <p:ext uri="{BB962C8B-B14F-4D97-AF65-F5344CB8AC3E}">
        <p14:creationId xmlns:p14="http://schemas.microsoft.com/office/powerpoint/2010/main" val="123980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31156"/>
          </a:xfrm>
        </p:spPr>
        <p:txBody>
          <a:bodyPr>
            <a:normAutofit fontScale="90000"/>
          </a:bodyPr>
          <a:lstStyle/>
          <a:p>
            <a:r>
              <a:rPr lang="en-US" dirty="0"/>
              <a:t>The movie trailer component of the iMovie app for the iPad </a:t>
            </a:r>
            <a:r>
              <a:rPr lang="en-US" dirty="0" smtClean="0"/>
              <a:t>includes 14 </a:t>
            </a:r>
            <a:r>
              <a:rPr lang="en-US" dirty="0"/>
              <a:t>themes to pick from. The transitions and animations are already built-in, but students can do some editing of these themes to showcase their work in a different way.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45" y="3657619"/>
            <a:ext cx="1637886" cy="9226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30" y="3657619"/>
            <a:ext cx="1637887" cy="9226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517" y="3657619"/>
            <a:ext cx="1644039" cy="92614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556" y="3657619"/>
            <a:ext cx="1644039" cy="92614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8748" y="3657619"/>
            <a:ext cx="1637886" cy="92267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6634" y="3664551"/>
            <a:ext cx="1637886" cy="92267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6826" y="3664551"/>
            <a:ext cx="1637886" cy="92267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745" y="4967455"/>
            <a:ext cx="1637751" cy="9226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0546" y="4967455"/>
            <a:ext cx="1637751" cy="9226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7689" y="4963989"/>
            <a:ext cx="1643904" cy="926066"/>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8882" y="4963989"/>
            <a:ext cx="1643904" cy="926066"/>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03422" y="4967455"/>
            <a:ext cx="1637751" cy="9226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41173" y="4963989"/>
            <a:ext cx="1643904" cy="926066"/>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5077" y="4967455"/>
            <a:ext cx="1631734" cy="919210"/>
          </a:xfrm>
          <a:prstGeom prst="rect">
            <a:avLst/>
          </a:prstGeom>
        </p:spPr>
      </p:pic>
      <p:sp>
        <p:nvSpPr>
          <p:cNvPr id="19" name="TextBox 18"/>
          <p:cNvSpPr txBox="1"/>
          <p:nvPr/>
        </p:nvSpPr>
        <p:spPr>
          <a:xfrm>
            <a:off x="3797644" y="6270283"/>
            <a:ext cx="4397166" cy="369332"/>
          </a:xfrm>
          <a:prstGeom prst="rect">
            <a:avLst/>
          </a:prstGeom>
          <a:noFill/>
        </p:spPr>
        <p:txBody>
          <a:bodyPr wrap="none" rtlCol="0">
            <a:spAutoFit/>
          </a:bodyPr>
          <a:lstStyle/>
          <a:p>
            <a:r>
              <a:rPr lang="en-US" dirty="0" smtClean="0"/>
              <a:t>(iMovie </a:t>
            </a:r>
            <a:r>
              <a:rPr lang="en-US" dirty="0"/>
              <a:t>for Mac has 14 additional </a:t>
            </a:r>
            <a:r>
              <a:rPr lang="en-US" dirty="0" smtClean="0"/>
              <a:t>templates)</a:t>
            </a:r>
            <a:endParaRPr lang="en-US" dirty="0"/>
          </a:p>
        </p:txBody>
      </p:sp>
    </p:spTree>
    <p:extLst>
      <p:ext uri="{BB962C8B-B14F-4D97-AF65-F5344CB8AC3E}">
        <p14:creationId xmlns:p14="http://schemas.microsoft.com/office/powerpoint/2010/main" val="3479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European Explorers uses the Swashbuckler template. </a:t>
            </a:r>
            <a:endParaRPr lang="en-US" dirty="0"/>
          </a:p>
        </p:txBody>
      </p:sp>
      <p:pic>
        <p:nvPicPr>
          <p:cNvPr id="7" name="xFo-pkIRvwc"/>
          <p:cNvPicPr>
            <a:picLocks noGrp="1" noRot="1" noChangeAspect="1"/>
          </p:cNvPicPr>
          <p:nvPr>
            <p:ph idx="1"/>
            <a:videoFile r:link="rId1"/>
          </p:nvPr>
        </p:nvPicPr>
        <p:blipFill>
          <a:blip r:embed="rId3"/>
          <a:stretch>
            <a:fillRect/>
          </a:stretch>
        </p:blipFill>
        <p:spPr>
          <a:xfrm>
            <a:off x="1882346" y="1756591"/>
            <a:ext cx="8563918" cy="4817204"/>
          </a:xfrm>
          <a:prstGeom prst="rect">
            <a:avLst/>
          </a:prstGeom>
        </p:spPr>
      </p:pic>
    </p:spTree>
    <p:extLst>
      <p:ext uri="{BB962C8B-B14F-4D97-AF65-F5344CB8AC3E}">
        <p14:creationId xmlns:p14="http://schemas.microsoft.com/office/powerpoint/2010/main" val="26667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91048"/>
          </a:xfrm>
        </p:spPr>
        <p:txBody>
          <a:bodyPr>
            <a:normAutofit fontScale="90000"/>
          </a:bodyPr>
          <a:lstStyle/>
          <a:p>
            <a:r>
              <a:rPr lang="en-US" sz="2700" b="1" dirty="0">
                <a:latin typeface="Century Gothic" panose="020B0502020202020204" pitchFamily="34" charset="0"/>
              </a:rPr>
              <a:t>Some ideas for using movie trailers across the curriculum include:</a:t>
            </a:r>
            <a:r>
              <a:rPr lang="en-US" sz="2700" dirty="0">
                <a:latin typeface="Century Gothic" panose="020B0502020202020204" pitchFamily="34" charset="0"/>
              </a:rPr>
              <a:t/>
            </a:r>
            <a:br>
              <a:rPr lang="en-US" sz="2700" dirty="0">
                <a:latin typeface="Century Gothic" panose="020B0502020202020204" pitchFamily="34" charset="0"/>
              </a:rPr>
            </a:b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dirty="0" smtClean="0">
                <a:latin typeface="Century Gothic" panose="020B0502020202020204" pitchFamily="34" charset="0"/>
              </a:rPr>
              <a:t>- A </a:t>
            </a:r>
            <a:r>
              <a:rPr lang="en-US" sz="2700" dirty="0">
                <a:latin typeface="Century Gothic" panose="020B0502020202020204" pitchFamily="34" charset="0"/>
              </a:rPr>
              <a:t>movie trailer is a perfect summarizing activity!</a:t>
            </a:r>
            <a:br>
              <a:rPr lang="en-US" sz="2700" dirty="0">
                <a:latin typeface="Century Gothic" panose="020B0502020202020204" pitchFamily="34" charset="0"/>
              </a:rPr>
            </a:br>
            <a:r>
              <a:rPr lang="en-US" sz="2700" dirty="0" smtClean="0">
                <a:latin typeface="Century Gothic" panose="020B0502020202020204" pitchFamily="34" charset="0"/>
              </a:rPr>
              <a:t>- It </a:t>
            </a:r>
            <a:r>
              <a:rPr lang="en-US" sz="2700" dirty="0">
                <a:latin typeface="Century Gothic" panose="020B0502020202020204" pitchFamily="34" charset="0"/>
              </a:rPr>
              <a:t>can act as a “teaser” as an introduction to a presentation or </a:t>
            </a: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dirty="0" smtClean="0">
                <a:latin typeface="Century Gothic" panose="020B0502020202020204" pitchFamily="34" charset="0"/>
              </a:rPr>
              <a:t>  student </a:t>
            </a:r>
            <a:r>
              <a:rPr lang="en-US" sz="2700" dirty="0">
                <a:latin typeface="Century Gothic" panose="020B0502020202020204" pitchFamily="34" charset="0"/>
              </a:rPr>
              <a:t>project.</a:t>
            </a:r>
            <a:br>
              <a:rPr lang="en-US" sz="2700" dirty="0">
                <a:latin typeface="Century Gothic" panose="020B0502020202020204" pitchFamily="34" charset="0"/>
              </a:rPr>
            </a:br>
            <a:r>
              <a:rPr lang="en-US" sz="2700" dirty="0" smtClean="0">
                <a:latin typeface="Century Gothic" panose="020B0502020202020204" pitchFamily="34" charset="0"/>
              </a:rPr>
              <a:t>- Have </a:t>
            </a:r>
            <a:r>
              <a:rPr lang="en-US" sz="2700" dirty="0">
                <a:latin typeface="Century Gothic" panose="020B0502020202020204" pitchFamily="34" charset="0"/>
              </a:rPr>
              <a:t>students create an “end of course or class” trailer to </a:t>
            </a:r>
            <a:r>
              <a:rPr lang="en-US" sz="2700" dirty="0" smtClean="0">
                <a:latin typeface="Century Gothic" panose="020B0502020202020204" pitchFamily="34" charset="0"/>
              </a:rPr>
              <a:t>introduce</a:t>
            </a:r>
            <a:br>
              <a:rPr lang="en-US" sz="2700" dirty="0" smtClean="0">
                <a:latin typeface="Century Gothic" panose="020B0502020202020204" pitchFamily="34" charset="0"/>
              </a:rPr>
            </a:br>
            <a:r>
              <a:rPr lang="en-US" sz="2700" dirty="0">
                <a:latin typeface="Century Gothic" panose="020B0502020202020204" pitchFamily="34" charset="0"/>
              </a:rPr>
              <a:t> </a:t>
            </a:r>
            <a:r>
              <a:rPr lang="en-US" sz="2700" dirty="0" smtClean="0">
                <a:latin typeface="Century Gothic" panose="020B0502020202020204" pitchFamily="34" charset="0"/>
              </a:rPr>
              <a:t> </a:t>
            </a:r>
            <a:r>
              <a:rPr lang="en-US" sz="2700" dirty="0">
                <a:latin typeface="Century Gothic" panose="020B0502020202020204" pitchFamily="34" charset="0"/>
              </a:rPr>
              <a:t>others to the course</a:t>
            </a:r>
            <a:br>
              <a:rPr lang="en-US" sz="2700" dirty="0">
                <a:latin typeface="Century Gothic" panose="020B0502020202020204" pitchFamily="34" charset="0"/>
              </a:rPr>
            </a:br>
            <a:r>
              <a:rPr lang="en-US" sz="2700" dirty="0" smtClean="0">
                <a:latin typeface="Century Gothic" panose="020B0502020202020204" pitchFamily="34" charset="0"/>
              </a:rPr>
              <a:t>- Students </a:t>
            </a:r>
            <a:r>
              <a:rPr lang="en-US" sz="2700" dirty="0">
                <a:latin typeface="Century Gothic" panose="020B0502020202020204" pitchFamily="34" charset="0"/>
              </a:rPr>
              <a:t>can create an advertisement for a product they created </a:t>
            </a:r>
            <a:r>
              <a:rPr lang="en-US" sz="2700" dirty="0" smtClean="0">
                <a:latin typeface="Century Gothic" panose="020B0502020202020204" pitchFamily="34" charset="0"/>
              </a:rPr>
              <a:t>in</a:t>
            </a:r>
            <a:br>
              <a:rPr lang="en-US" sz="2700" dirty="0" smtClean="0">
                <a:latin typeface="Century Gothic" panose="020B0502020202020204" pitchFamily="34" charset="0"/>
              </a:rPr>
            </a:br>
            <a:r>
              <a:rPr lang="en-US" sz="2700" dirty="0">
                <a:latin typeface="Century Gothic" panose="020B0502020202020204" pitchFamily="34" charset="0"/>
              </a:rPr>
              <a:t> </a:t>
            </a:r>
            <a:r>
              <a:rPr lang="en-US" sz="2700" dirty="0" smtClean="0">
                <a:latin typeface="Century Gothic" panose="020B0502020202020204" pitchFamily="34" charset="0"/>
              </a:rPr>
              <a:t> </a:t>
            </a:r>
            <a:r>
              <a:rPr lang="en-US" sz="2700" dirty="0">
                <a:latin typeface="Century Gothic" panose="020B0502020202020204" pitchFamily="34" charset="0"/>
              </a:rPr>
              <a:t>a STEM class.</a:t>
            </a:r>
            <a:br>
              <a:rPr lang="en-US" sz="2700" dirty="0">
                <a:latin typeface="Century Gothic" panose="020B0502020202020204" pitchFamily="34" charset="0"/>
              </a:rPr>
            </a:br>
            <a:r>
              <a:rPr lang="en-US" sz="2700" dirty="0" smtClean="0">
                <a:latin typeface="Century Gothic" panose="020B0502020202020204" pitchFamily="34" charset="0"/>
              </a:rPr>
              <a:t>- Movie </a:t>
            </a:r>
            <a:r>
              <a:rPr lang="en-US" sz="2700" dirty="0">
                <a:latin typeface="Century Gothic" panose="020B0502020202020204" pitchFamily="34" charset="0"/>
              </a:rPr>
              <a:t>trailers can put a new spin on the “all about me” </a:t>
            </a: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dirty="0">
                <a:latin typeface="Century Gothic" panose="020B0502020202020204" pitchFamily="34" charset="0"/>
              </a:rPr>
              <a:t> </a:t>
            </a:r>
            <a:r>
              <a:rPr lang="en-US" sz="2700" dirty="0" smtClean="0">
                <a:latin typeface="Century Gothic" panose="020B0502020202020204" pitchFamily="34" charset="0"/>
              </a:rPr>
              <a:t> presentation</a:t>
            </a:r>
            <a:r>
              <a:rPr lang="en-US" sz="2700" dirty="0">
                <a:latin typeface="Century Gothic" panose="020B0502020202020204" pitchFamily="34" charset="0"/>
              </a:rPr>
              <a:t>.</a:t>
            </a:r>
            <a:br>
              <a:rPr lang="en-US" sz="2700" dirty="0">
                <a:latin typeface="Century Gothic" panose="020B0502020202020204" pitchFamily="34" charset="0"/>
              </a:rPr>
            </a:br>
            <a:r>
              <a:rPr lang="en-US" sz="2700" dirty="0" smtClean="0">
                <a:latin typeface="Century Gothic" panose="020B0502020202020204" pitchFamily="34" charset="0"/>
              </a:rPr>
              <a:t>- Students </a:t>
            </a:r>
            <a:r>
              <a:rPr lang="en-US" sz="2700" dirty="0">
                <a:latin typeface="Century Gothic" panose="020B0502020202020204" pitchFamily="34" charset="0"/>
              </a:rPr>
              <a:t>can help create promo pieces for upcoming school </a:t>
            </a: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dirty="0">
                <a:latin typeface="Century Gothic" panose="020B0502020202020204" pitchFamily="34" charset="0"/>
              </a:rPr>
              <a:t> </a:t>
            </a:r>
            <a:r>
              <a:rPr lang="en-US" sz="2700" dirty="0" smtClean="0">
                <a:latin typeface="Century Gothic" panose="020B0502020202020204" pitchFamily="34" charset="0"/>
              </a:rPr>
              <a:t> events</a:t>
            </a:r>
            <a:r>
              <a:rPr lang="en-US" sz="2700" dirty="0">
                <a:latin typeface="Century Gothic" panose="020B0502020202020204" pitchFamily="34" charset="0"/>
              </a:rPr>
              <a:t>, class elections, and fund-raising activities</a:t>
            </a:r>
            <a:br>
              <a:rPr lang="en-US" sz="2700" dirty="0">
                <a:latin typeface="Century Gothic" panose="020B0502020202020204" pitchFamily="34" charset="0"/>
              </a:rPr>
            </a:br>
            <a:r>
              <a:rPr lang="en-US" sz="2700" dirty="0" smtClean="0">
                <a:latin typeface="Century Gothic" panose="020B0502020202020204" pitchFamily="34" charset="0"/>
              </a:rPr>
              <a:t>- A </a:t>
            </a:r>
            <a:r>
              <a:rPr lang="en-US" sz="2700" dirty="0">
                <a:latin typeface="Century Gothic" panose="020B0502020202020204" pitchFamily="34" charset="0"/>
              </a:rPr>
              <a:t>movie trailer can be a very short, but exciting digital story, </a:t>
            </a: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dirty="0">
                <a:latin typeface="Century Gothic" panose="020B0502020202020204" pitchFamily="34" charset="0"/>
              </a:rPr>
              <a:t> </a:t>
            </a:r>
            <a:r>
              <a:rPr lang="en-US" sz="2700" dirty="0" smtClean="0">
                <a:latin typeface="Century Gothic" panose="020B0502020202020204" pitchFamily="34" charset="0"/>
              </a:rPr>
              <a:t> summarizing </a:t>
            </a:r>
            <a:r>
              <a:rPr lang="en-US" sz="2700" dirty="0">
                <a:latin typeface="Century Gothic" panose="020B0502020202020204" pitchFamily="34" charset="0"/>
              </a:rPr>
              <a:t>the content and/or process in any curriculum </a:t>
            </a:r>
            <a:r>
              <a:rPr lang="en-US" sz="2700" dirty="0" smtClean="0">
                <a:latin typeface="Century Gothic" panose="020B0502020202020204" pitchFamily="34" charset="0"/>
              </a:rPr>
              <a:t>area</a:t>
            </a:r>
            <a:br>
              <a:rPr lang="en-US" sz="2700" dirty="0" smtClean="0">
                <a:latin typeface="Century Gothic" panose="020B0502020202020204" pitchFamily="34" charset="0"/>
              </a:rPr>
            </a:br>
            <a:r>
              <a:rPr lang="en-US" sz="2700" dirty="0" smtClean="0">
                <a:latin typeface="Century Gothic" panose="020B0502020202020204" pitchFamily="34" charset="0"/>
              </a:rPr>
              <a:t>- Using </a:t>
            </a:r>
            <a:r>
              <a:rPr lang="en-US" sz="2700" dirty="0">
                <a:latin typeface="Century Gothic" panose="020B0502020202020204" pitchFamily="34" charset="0"/>
              </a:rPr>
              <a:t>movie trailers as a way to introduce different viewpoints</a:t>
            </a:r>
            <a:r>
              <a:rPr lang="en-US" dirty="0"/>
              <a:t/>
            </a:r>
            <a:br>
              <a:rPr lang="en-US" dirty="0"/>
            </a:br>
            <a:endParaRPr lang="en-US" dirty="0"/>
          </a:p>
        </p:txBody>
      </p:sp>
    </p:spTree>
    <p:extLst>
      <p:ext uri="{BB962C8B-B14F-4D97-AF65-F5344CB8AC3E}">
        <p14:creationId xmlns:p14="http://schemas.microsoft.com/office/powerpoint/2010/main" val="712020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817" y="126228"/>
            <a:ext cx="10515600" cy="4206875"/>
          </a:xfrm>
        </p:spPr>
        <p:txBody>
          <a:bodyPr>
            <a:normAutofit/>
          </a:bodyPr>
          <a:lstStyle/>
          <a:p>
            <a:r>
              <a:rPr lang="en-US" sz="2400" dirty="0">
                <a:latin typeface="Century Gothic" panose="020B0502020202020204" pitchFamily="34" charset="0"/>
              </a:rPr>
              <a:t>The first step in making an iMovie movie trailer is taking a look at the script and storyboard pages. It is a good idea for students to spend some time thinking about the theme of the trailer they want to use and start gathering the pictures and videos to use in the production</a:t>
            </a:r>
            <a:r>
              <a:rPr lang="en-US" sz="2400" dirty="0" smtClean="0">
                <a:latin typeface="Century Gothic" panose="020B0502020202020204" pitchFamily="34" charset="0"/>
              </a:rPr>
              <a:t>. To help plan trailers with more original text and shots, I found a fillable PDF for each template. They will be very helpful as students get their ideas together</a:t>
            </a:r>
            <a:r>
              <a:rPr lang="en-US" sz="2400" smtClean="0">
                <a:latin typeface="Century Gothic" panose="020B0502020202020204" pitchFamily="34" charset="0"/>
              </a:rPr>
              <a:t>. You </a:t>
            </a:r>
            <a:r>
              <a:rPr lang="en-US" sz="2400" dirty="0" smtClean="0">
                <a:latin typeface="Century Gothic" panose="020B0502020202020204" pitchFamily="34" charset="0"/>
              </a:rPr>
              <a:t>can get </a:t>
            </a:r>
            <a:r>
              <a:rPr lang="en-US" sz="2400" dirty="0">
                <a:latin typeface="Century Gothic" panose="020B0502020202020204" pitchFamily="34" charset="0"/>
              </a:rPr>
              <a:t>the fillable PDF’s here: </a:t>
            </a:r>
            <a:r>
              <a:rPr lang="en-US" sz="2400" dirty="0">
                <a:latin typeface="Century Gothic" panose="020B0502020202020204" pitchFamily="34" charset="0"/>
                <a:hlinkClick r:id="rId2"/>
              </a:rPr>
              <a:t>http://</a:t>
            </a:r>
            <a:r>
              <a:rPr lang="en-US" sz="2400" dirty="0" smtClean="0">
                <a:latin typeface="Century Gothic" panose="020B0502020202020204" pitchFamily="34" charset="0"/>
                <a:hlinkClick r:id="rId2"/>
              </a:rPr>
              <a:t>learninginhand.com/blog/2014/8/6/plan-a-better-imovie-trailer-with-these-pdfs</a:t>
            </a:r>
            <a:r>
              <a:rPr lang="en-US" sz="2400" dirty="0" smtClean="0">
                <a:latin typeface="Century Gothic" panose="020B0502020202020204" pitchFamily="34" charset="0"/>
              </a:rPr>
              <a:t> </a:t>
            </a: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447" y="3739480"/>
            <a:ext cx="2526472" cy="29156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334" y="3739480"/>
            <a:ext cx="2780678" cy="30495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744" y="3654825"/>
            <a:ext cx="2902314" cy="3218865"/>
          </a:xfrm>
          <a:prstGeom prst="rect">
            <a:avLst/>
          </a:prstGeom>
        </p:spPr>
      </p:pic>
    </p:spTree>
    <p:extLst>
      <p:ext uri="{BB962C8B-B14F-4D97-AF65-F5344CB8AC3E}">
        <p14:creationId xmlns:p14="http://schemas.microsoft.com/office/powerpoint/2010/main" val="133034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Diary of a Wimpy Kid </a:t>
            </a:r>
            <a:r>
              <a:rPr lang="en-US" dirty="0" smtClean="0"/>
              <a:t>trailer uses Teen template.</a:t>
            </a:r>
            <a:endParaRPr lang="en-US" dirty="0"/>
          </a:p>
        </p:txBody>
      </p:sp>
      <p:pic>
        <p:nvPicPr>
          <p:cNvPr id="5" name="o5oEqUw7NZA"/>
          <p:cNvPicPr>
            <a:picLocks noGrp="1" noRot="1" noChangeAspect="1"/>
          </p:cNvPicPr>
          <p:nvPr>
            <p:ph idx="1"/>
            <a:videoFile r:link="rId1"/>
          </p:nvPr>
        </p:nvPicPr>
        <p:blipFill>
          <a:blip r:embed="rId3"/>
          <a:stretch>
            <a:fillRect/>
          </a:stretch>
        </p:blipFill>
        <p:spPr>
          <a:xfrm>
            <a:off x="1849395" y="1759036"/>
            <a:ext cx="8647442" cy="4864186"/>
          </a:xfrm>
          <a:prstGeom prst="rect">
            <a:avLst/>
          </a:prstGeom>
        </p:spPr>
      </p:pic>
    </p:spTree>
    <p:extLst>
      <p:ext uri="{BB962C8B-B14F-4D97-AF65-F5344CB8AC3E}">
        <p14:creationId xmlns:p14="http://schemas.microsoft.com/office/powerpoint/2010/main" val="20058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271</Words>
  <Application>Microsoft Office PowerPoint</Application>
  <PresentationFormat>Widescreen</PresentationFormat>
  <Paragraphs>10</Paragraphs>
  <Slides>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 iMovie Turn your pictures and videos into movie magic. </vt:lpstr>
      <vt:lpstr>iMovie is easy to use, and it’s free! iMovie trailers let you quickly create fun, Hollywood-style movie trailers. Choose from a range of templates in almost any genre, pick your studio logo, and type in your movie title and credits. Then add photos and videos to the storyboard.  </vt:lpstr>
      <vt:lpstr>Verbs uses the Superhero template.</vt:lpstr>
      <vt:lpstr>Students and teachers are making trailers to do things like demonstrate their learning, explain vocabulary words, document experiments, preview novels or textbook chapters, summarize historical events and promote school activities.  </vt:lpstr>
      <vt:lpstr>The movie trailer component of the iMovie app for the iPad includes 14 themes to pick from. The transitions and animations are already built-in, but students can do some editing of these themes to showcase their work in a different way.</vt:lpstr>
      <vt:lpstr>European Explorers uses the Swashbuckler template. </vt:lpstr>
      <vt:lpstr>Some ideas for using movie trailers across the curriculum include:  - A movie trailer is a perfect summarizing activity! - It can act as a “teaser” as an introduction to a presentation or    student project. - Have students create an “end of course or class” trailer to introduce   others to the course - Students can create an advertisement for a product they created in   a STEM class. - Movie trailers can put a new spin on the “all about me”    presentation. - Students can help create promo pieces for upcoming school    events, class elections, and fund-raising activities - A movie trailer can be a very short, but exciting digital story,    summarizing the content and/or process in any curriculum area - Using movie trailers as a way to introduce different viewpoints </vt:lpstr>
      <vt:lpstr>The first step in making an iMovie movie trailer is taking a look at the script and storyboard pages. It is a good idea for students to spend some time thinking about the theme of the trailer they want to use and start gathering the pictures and videos to use in the production. To help plan trailers with more original text and shots, I found a fillable PDF for each template. They will be very helpful as students get their ideas together. You can get the fillable PDF’s here: http://learninginhand.com/blog/2014/8/6/plan-a-better-imovie-trailer-with-these-pdfs  </vt:lpstr>
      <vt:lpstr>Diary of a Wimpy Kid trailer uses Teen template.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iMovie Turn your pictures and videos into movie magic.</dc:title>
  <dc:creator>David Smith</dc:creator>
  <cp:lastModifiedBy>Wade, Crystal</cp:lastModifiedBy>
  <cp:revision>14</cp:revision>
  <dcterms:created xsi:type="dcterms:W3CDTF">2016-12-06T04:13:27Z</dcterms:created>
  <dcterms:modified xsi:type="dcterms:W3CDTF">2016-12-08T01:39:47Z</dcterms:modified>
</cp:coreProperties>
</file>